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/>
    <p:restoredTop sz="94667"/>
  </p:normalViewPr>
  <p:slideViewPr>
    <p:cSldViewPr>
      <p:cViewPr varScale="1">
        <p:scale>
          <a:sx n="84" d="100"/>
          <a:sy n="84" d="100"/>
        </p:scale>
        <p:origin x="12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40FBD6-7CB3-4134-BE95-F8028486313B}" type="datetimeFigureOut">
              <a:rPr lang="it-IT" smtClean="0"/>
              <a:pPr/>
              <a:t>10/03/24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6505CF-DABA-4BBB-B7FF-58883287F244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851648" cy="635496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3200" dirty="0">
                <a:solidFill>
                  <a:schemeClr val="tx1"/>
                </a:solidFill>
              </a:rPr>
            </a:br>
            <a:r>
              <a:rPr lang="it-IT" sz="4000" dirty="0">
                <a:solidFill>
                  <a:srgbClr val="FFFF00"/>
                </a:solidFill>
              </a:rPr>
              <a:t>SAVE THE DATE</a:t>
            </a:r>
            <a:br>
              <a:rPr lang="it-IT" sz="4000" dirty="0">
                <a:solidFill>
                  <a:srgbClr val="FF0000"/>
                </a:solidFill>
              </a:rPr>
            </a:br>
            <a:r>
              <a:rPr lang="it-IT" sz="1300" dirty="0">
                <a:solidFill>
                  <a:schemeClr val="tx1"/>
                </a:solidFill>
              </a:rPr>
              <a:t>GLI EVENTI </a:t>
            </a:r>
            <a:r>
              <a:rPr lang="it-IT" sz="1300" dirty="0" err="1">
                <a:solidFill>
                  <a:schemeClr val="tx1"/>
                </a:solidFill>
              </a:rPr>
              <a:t>DI</a:t>
            </a:r>
            <a:r>
              <a:rPr lang="it-IT" sz="1300" dirty="0">
                <a:solidFill>
                  <a:schemeClr val="tx1"/>
                </a:solidFill>
              </a:rPr>
              <a:t> OSTIA RADIOLOGICA</a:t>
            </a:r>
            <a:br>
              <a:rPr lang="it-IT" sz="1300" dirty="0">
                <a:solidFill>
                  <a:srgbClr val="FF0000"/>
                </a:solidFill>
              </a:rPr>
            </a:br>
            <a:r>
              <a:rPr lang="it-IT" sz="3200" dirty="0">
                <a:solidFill>
                  <a:srgbClr val="FFFF00"/>
                </a:solidFill>
              </a:rPr>
              <a:t> Porto di Ostia, Capitan Libeccio</a:t>
            </a:r>
            <a:br>
              <a:rPr lang="it-IT" sz="3200" dirty="0">
                <a:solidFill>
                  <a:srgbClr val="FFFF00"/>
                </a:solidFill>
              </a:rPr>
            </a:br>
            <a:r>
              <a:rPr lang="it-IT" sz="3200" dirty="0">
                <a:solidFill>
                  <a:srgbClr val="FFFF00"/>
                </a:solidFill>
              </a:rPr>
              <a:t> 10-04-2024 </a:t>
            </a:r>
            <a:r>
              <a:rPr lang="it-IT" sz="1600" dirty="0">
                <a:solidFill>
                  <a:srgbClr val="FFFF00"/>
                </a:solidFill>
              </a:rPr>
              <a:t>ore 19.30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it-IT" sz="1800" dirty="0"/>
              <a:t>La sincope.  Nuovi concetti fisiopatologici e diagnostico terapeutici. Dobbiamo diventare psicologi?</a:t>
            </a:r>
          </a:p>
          <a:p>
            <a:pPr algn="ctr"/>
            <a:endParaRPr lang="it-IT" sz="1800" dirty="0"/>
          </a:p>
          <a:p>
            <a:pPr algn="ctr"/>
            <a:r>
              <a:rPr lang="it-IT" sz="1800" dirty="0"/>
              <a:t>Il punto sul trattamento </a:t>
            </a:r>
            <a:r>
              <a:rPr lang="it-IT" sz="1800" dirty="0" err="1"/>
              <a:t>endovascolare</a:t>
            </a:r>
            <a:r>
              <a:rPr lang="it-IT" sz="1800" dirty="0"/>
              <a:t> della patologia carotidea ed addominale. E’ veramente finita l’epoca della chirurgia a cielo aperto?</a:t>
            </a:r>
          </a:p>
        </p:txBody>
      </p:sp>
      <p:sp>
        <p:nvSpPr>
          <p:cNvPr id="6" name="Sottotitolo 4"/>
          <p:cNvSpPr txBox="1">
            <a:spLocks/>
          </p:cNvSpPr>
          <p:nvPr/>
        </p:nvSpPr>
        <p:spPr>
          <a:xfrm>
            <a:off x="899592" y="3717032"/>
            <a:ext cx="7854696" cy="2952328"/>
          </a:xfrm>
          <a:prstGeom prst="rect">
            <a:avLst/>
          </a:prstGeom>
        </p:spPr>
        <p:txBody>
          <a:bodyPr vert="horz" lIns="0" rIns="18288">
            <a:normAutofit fontScale="92500"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1400" dirty="0"/>
              <a:t>Partecipano: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it-IT" sz="1400" dirty="0"/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Fabrizio Ammirati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1400" baseline="0" dirty="0"/>
              <a:t>Direttore</a:t>
            </a:r>
            <a:r>
              <a:rPr lang="it-IT" sz="1400" dirty="0"/>
              <a:t> UOC di Cardiologia Ospedale G.B. Grassi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1400" dirty="0"/>
              <a:t>Prof.ssa Sonia Ronchey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1400" dirty="0"/>
              <a:t>Direttrice UOC di Chirurgia vascolare, Ospedale S. F. Neri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it-IT" sz="1400" dirty="0"/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1400" dirty="0"/>
              <a:t>Moderazione: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it-IT" sz="1400" dirty="0"/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1400" dirty="0" err="1"/>
              <a:t>Dott</a:t>
            </a:r>
            <a:r>
              <a:rPr lang="it-IT" sz="1400" dirty="0"/>
              <a:t> Andrea Limiti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1400" dirty="0"/>
              <a:t>Responsabile del servizio integrato di diagnostica cardiovascolare, Ostia Radiologica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1400" dirty="0"/>
              <a:t>Prof. Carlo </a:t>
            </a:r>
            <a:r>
              <a:rPr lang="it-IT" sz="1400" dirty="0" err="1"/>
              <a:t>Racani</a:t>
            </a:r>
            <a:endParaRPr lang="it-IT" sz="1400" dirty="0"/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it-IT" sz="1400" dirty="0"/>
              <a:t>Responsabile  Sanitario  Pronto Soccorso  degli  Aeroporti di Roma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</TotalTime>
  <Words>119</Words>
  <Application>Microsoft Macintosh PowerPoint</Application>
  <PresentationFormat>Presentazione su schermo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Constantia</vt:lpstr>
      <vt:lpstr>Wingdings 2</vt:lpstr>
      <vt:lpstr>Equinozio</vt:lpstr>
      <vt:lpstr> SAVE THE DATE GLI EVENTI DI OSTIA RADIOLOGICA  Porto di Ostia, Capitan Libeccio  10-04-2024 ore 19.30</vt:lpstr>
    </vt:vector>
  </TitlesOfParts>
  <Company>HP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Incontri con Ostia Radiologica</dc:title>
  <dc:creator>Dott. Limiti</dc:creator>
  <cp:lastModifiedBy>Microsoft Office User</cp:lastModifiedBy>
  <cp:revision>13</cp:revision>
  <dcterms:created xsi:type="dcterms:W3CDTF">2024-02-20T15:44:57Z</dcterms:created>
  <dcterms:modified xsi:type="dcterms:W3CDTF">2024-03-10T15:09:55Z</dcterms:modified>
</cp:coreProperties>
</file>